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313" r:id="rId2"/>
    <p:sldId id="314" r:id="rId3"/>
    <p:sldId id="317" r:id="rId4"/>
    <p:sldId id="318" r:id="rId5"/>
    <p:sldId id="316" r:id="rId6"/>
    <p:sldId id="319" r:id="rId7"/>
    <p:sldId id="320" r:id="rId8"/>
    <p:sldId id="321" r:id="rId9"/>
  </p:sldIdLst>
  <p:sldSz cx="9144000" cy="5143500" type="screen16x9"/>
  <p:notesSz cx="6858000" cy="9144000"/>
  <p:embeddedFontLst>
    <p:embeddedFont>
      <p:font typeface="黑体" panose="02010609060101010101" pitchFamily="49" charset="-122"/>
      <p:regular r:id="rId11"/>
    </p:embeddedFont>
    <p:embeddedFont>
      <p:font typeface="微软雅黑" panose="020B0503020204020204" pitchFamily="34" charset="-122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92416" autoAdjust="0"/>
  </p:normalViewPr>
  <p:slideViewPr>
    <p:cSldViewPr snapToGrid="0">
      <p:cViewPr varScale="1">
        <p:scale>
          <a:sx n="152" d="100"/>
          <a:sy n="152" d="100"/>
        </p:scale>
        <p:origin x="480" y="184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84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001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ajs/ava/tree/master/lib" TargetMode="External"/><Relationship Id="rId2" Type="http://schemas.openxmlformats.org/officeDocument/2006/relationships/hyperlink" Target="https://github.com/substack/tape/blob/master/lib/test.j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ochajs/mocha/tree/master/li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hields.io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0655" y="227534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4.Node.js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代码如何测试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4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关于测试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、什么是测试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TDD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BDD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、单元测试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端到端测试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、测试框架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1D9BA5-5452-9B4C-A954-B1899A7F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548" y="858430"/>
            <a:ext cx="3572540" cy="35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0621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自己动手，写一个测试框架？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5260312" y="2134371"/>
            <a:ext cx="282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玩具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8A69F6-6EEE-3E4F-87E2-026E250DDDCC}"/>
              </a:ext>
            </a:extLst>
          </p:cNvPr>
          <p:cNvSpPr txBox="1"/>
          <p:nvPr/>
        </p:nvSpPr>
        <p:spPr>
          <a:xfrm>
            <a:off x="1433152" y="1516697"/>
            <a:ext cx="142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Baretest</a:t>
            </a:r>
            <a:r>
              <a:rPr kumimoji="1" lang="zh-CN" altLang="en-US" dirty="0"/>
              <a:t>优点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CA49A6-8C81-F642-B6F4-72E206EDDF74}"/>
              </a:ext>
            </a:extLst>
          </p:cNvPr>
          <p:cNvSpPr txBox="1"/>
          <p:nvPr/>
        </p:nvSpPr>
        <p:spPr>
          <a:xfrm>
            <a:off x="1326826" y="2046856"/>
            <a:ext cx="2193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59</a:t>
            </a:r>
            <a:r>
              <a:rPr kumimoji="1" lang="zh-CN" altLang="en-US" dirty="0"/>
              <a:t>行代码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、功能强大，性能好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、测试驱动：</a:t>
            </a:r>
            <a:r>
              <a:rPr kumimoji="1" lang="en-US" altLang="zh-CN" dirty="0"/>
              <a:t>[</a:t>
            </a:r>
            <a:r>
              <a:rPr kumimoji="1" lang="zh-CN" altLang="en-US" dirty="0"/>
              <a:t>后面讲测试的时候细讲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9816E-7E62-7F41-9E84-03B9D4671DFD}"/>
              </a:ext>
            </a:extLst>
          </p:cNvPr>
          <p:cNvSpPr txBox="1"/>
          <p:nvPr/>
        </p:nvSpPr>
        <p:spPr>
          <a:xfrm>
            <a:off x="5249258" y="1516697"/>
            <a:ext cx="142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Baretest</a:t>
            </a:r>
            <a:r>
              <a:rPr kumimoji="1" lang="zh-CN" altLang="en-US" dirty="0"/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406510291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385603" y="434426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对比一下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个测试框架，你就知道如何学习了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1F337C-E2C3-1B4F-967B-9C97D9E633CF}"/>
              </a:ext>
            </a:extLst>
          </p:cNvPr>
          <p:cNvSpPr/>
          <p:nvPr/>
        </p:nvSpPr>
        <p:spPr>
          <a:xfrm>
            <a:off x="1804966" y="1271841"/>
            <a:ext cx="6900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https://github.com/substack/tape/blob/master/lib/test.js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7D7901-00E5-B045-AD04-A8FE6341D8A3}"/>
              </a:ext>
            </a:extLst>
          </p:cNvPr>
          <p:cNvSpPr txBox="1"/>
          <p:nvPr/>
        </p:nvSpPr>
        <p:spPr>
          <a:xfrm>
            <a:off x="1416615" y="4070818"/>
            <a:ext cx="445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hlinkClick r:id="rId3"/>
              </a:rPr>
              <a:t>https://github.com/avajs/ava/tree/master/lib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3CF775-D297-5741-BB94-07CBB2A24C6E}"/>
              </a:ext>
            </a:extLst>
          </p:cNvPr>
          <p:cNvSpPr/>
          <p:nvPr/>
        </p:nvSpPr>
        <p:spPr>
          <a:xfrm>
            <a:off x="1244009" y="2663255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https://github.com/mochajs/mocha/tree/master/lib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4A104D-8A87-DF41-9188-11444FC3B2ED}"/>
              </a:ext>
            </a:extLst>
          </p:cNvPr>
          <p:cNvSpPr/>
          <p:nvPr/>
        </p:nvSpPr>
        <p:spPr>
          <a:xfrm>
            <a:off x="385603" y="1271841"/>
            <a:ext cx="1419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706</a:t>
            </a:r>
            <a:r>
              <a:rPr kumimoji="1" lang="zh-CN" altLang="en-US" dirty="0"/>
              <a:t>行的</a:t>
            </a:r>
            <a:r>
              <a:rPr kumimoji="1" lang="en-US" altLang="zh-CN" dirty="0"/>
              <a:t>tape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114B4A-9605-184D-8CC2-E8D0C72C89F0}"/>
              </a:ext>
            </a:extLst>
          </p:cNvPr>
          <p:cNvSpPr/>
          <p:nvPr/>
        </p:nvSpPr>
        <p:spPr>
          <a:xfrm>
            <a:off x="385603" y="2202418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古老、功能强大的</a:t>
            </a:r>
            <a:r>
              <a:rPr kumimoji="1" lang="en-US" altLang="zh-CN" dirty="0"/>
              <a:t>mocha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C74929-68E6-604A-9555-847527FDB2D7}"/>
              </a:ext>
            </a:extLst>
          </p:cNvPr>
          <p:cNvSpPr/>
          <p:nvPr/>
        </p:nvSpPr>
        <p:spPr>
          <a:xfrm>
            <a:off x="441251" y="3506544"/>
            <a:ext cx="1195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最潮的</a:t>
            </a:r>
            <a:r>
              <a:rPr kumimoji="1" lang="en-US" altLang="zh-CN" dirty="0"/>
              <a:t>ava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942513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测试配套：徽章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F83735-4C89-C343-BEF9-E38FE044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796" y="432464"/>
            <a:ext cx="2476500" cy="482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EFAAA8-291B-A449-9AD6-92A09149F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891"/>
            <a:ext cx="9144000" cy="23530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68DAC92-4DDE-604B-817F-38192C50E08F}"/>
              </a:ext>
            </a:extLst>
          </p:cNvPr>
          <p:cNvSpPr/>
          <p:nvPr/>
        </p:nvSpPr>
        <p:spPr>
          <a:xfrm>
            <a:off x="1042816" y="4098368"/>
            <a:ext cx="186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https://shields.io/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C1982A-AE80-FE49-A572-E3EAA8009795}"/>
              </a:ext>
            </a:extLst>
          </p:cNvPr>
          <p:cNvSpPr txBox="1"/>
          <p:nvPr/>
        </p:nvSpPr>
        <p:spPr>
          <a:xfrm>
            <a:off x="3266489" y="4098368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能找到规律，那么如何通过</a:t>
            </a:r>
            <a:r>
              <a:rPr kumimoji="1" lang="en-US" altLang="zh-CN" dirty="0"/>
              <a:t>cli</a:t>
            </a:r>
            <a:r>
              <a:rPr kumimoji="1" lang="zh-CN" altLang="en-US" dirty="0"/>
              <a:t>生成呢？</a:t>
            </a:r>
          </a:p>
        </p:txBody>
      </p:sp>
    </p:spTree>
    <p:extLst>
      <p:ext uri="{BB962C8B-B14F-4D97-AF65-F5344CB8AC3E}">
        <p14:creationId xmlns:p14="http://schemas.microsoft.com/office/powerpoint/2010/main" val="245971999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524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Express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package.json</a:t>
            </a:r>
            <a:r>
              <a:rPr kumimoji="1" lang="zh-CN" altLang="en-US" dirty="0"/>
              <a:t>里的</a:t>
            </a:r>
            <a:r>
              <a:rPr kumimoji="1" lang="en-US" altLang="zh-CN" dirty="0"/>
              <a:t>scripts</a:t>
            </a:r>
            <a:r>
              <a:rPr kumimoji="1" lang="zh-CN" altLang="en-US" dirty="0"/>
              <a:t>，你看出了什么？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709E78-5BBF-7F4A-ABCB-2494DAE8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564"/>
            <a:ext cx="9144000" cy="16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143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还有啥？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9833D4-4829-0248-9A8D-C18BB944F014}"/>
              </a:ext>
            </a:extLst>
          </p:cNvPr>
          <p:cNvSpPr txBox="1"/>
          <p:nvPr/>
        </p:nvSpPr>
        <p:spPr>
          <a:xfrm>
            <a:off x="1020726" y="1286540"/>
            <a:ext cx="7006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cucumber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nightwatch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chai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supertest</a:t>
            </a:r>
            <a:endParaRPr kumimoji="1" lang="en-US" altLang="zh-CN" dirty="0"/>
          </a:p>
          <a:p>
            <a:r>
              <a:rPr kumimoji="1" lang="en-US" altLang="zh-CN" dirty="0"/>
              <a:t>5 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sinon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F244E7-08AC-1648-BB2C-58606DFDE7C7}"/>
              </a:ext>
            </a:extLst>
          </p:cNvPr>
          <p:cNvSpPr txBox="1"/>
          <p:nvPr/>
        </p:nvSpPr>
        <p:spPr>
          <a:xfrm>
            <a:off x="2843868" y="414416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测试一门，需三年不多</a:t>
            </a:r>
          </a:p>
        </p:txBody>
      </p:sp>
    </p:spTree>
    <p:extLst>
      <p:ext uri="{BB962C8B-B14F-4D97-AF65-F5344CB8AC3E}">
        <p14:creationId xmlns:p14="http://schemas.microsoft.com/office/powerpoint/2010/main" val="185409332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  <p:extLst>
      <p:ext uri="{BB962C8B-B14F-4D97-AF65-F5344CB8AC3E}">
        <p14:creationId xmlns:p14="http://schemas.microsoft.com/office/powerpoint/2010/main" val="158900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233</Words>
  <Application>Microsoft Macintosh PowerPoint</Application>
  <PresentationFormat>全屏显示(16:9)</PresentationFormat>
  <Paragraphs>37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Calibri</vt:lpstr>
      <vt:lpstr>微软雅黑</vt:lpstr>
      <vt:lpstr>Arial</vt:lpstr>
      <vt:lpstr>黑体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135</cp:revision>
  <dcterms:created xsi:type="dcterms:W3CDTF">2015-01-22T11:01:00Z</dcterms:created>
  <dcterms:modified xsi:type="dcterms:W3CDTF">2020-03-17T23:56:42Z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